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Default Extension="png" ContentType="image/png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20104100" cy="11309350"/>
  <p:notesSz cx="20104100" cy="113093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5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69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05205" y="2601150"/>
            <a:ext cx="8745283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601150"/>
            <a:ext cx="8745283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5205" y="452373"/>
            <a:ext cx="18093689" cy="1809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89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0517695"/>
            <a:ext cx="6433311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0517695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2" y="10517695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2022-07-15T12:30:24Z</dcterms:created>
  <dcterms:modified xsi:type="dcterms:W3CDTF">2022-07-15T12:30:24Z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2022-07-06T00:00:00Z</vt:filetime>
  </property>
  <property fmtid="{D5CDD505-2E9C-101B-9397-08002B2CF9AE}" pid="3" name="Creator">
    <vt:lpwstr>Adobe Acrobat 15.7</vt:lpwstr>
  </property>
  <property fmtid="{D5CDD505-2E9C-101B-9397-08002B2CF9AE}" pid="4" name="LastSaved">
    <vt:filetime>2022-07-15T00:00:00Z</vt:filetime>
  </property>
</Properties>
</file>